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5A762-20C0-4ADD-967D-25BA14D2A760}" v="3" dt="2025-01-16T10:39:30.746"/>
    <p1510:client id="{76E3B89F-2518-4316-9CFF-E5D64D42337F}" v="4" dt="2025-01-16T11:45:06.147"/>
    <p1510:client id="{EDFFA9D0-8778-4F36-90B6-24ED9C65ACDC}" v="13" dt="2025-01-16T11:21:58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LYPCHUK Iryna" userId="fa01d960-9852-45ac-80d5-ff829e0fb6d8" providerId="ADAL" clId="{2B25A762-20C0-4ADD-967D-25BA14D2A760}"/>
    <pc:docChg chg="undo custSel addSld delSld modSld">
      <pc:chgData name="PYLYPCHUK Iryna" userId="fa01d960-9852-45ac-80d5-ff829e0fb6d8" providerId="ADAL" clId="{2B25A762-20C0-4ADD-967D-25BA14D2A760}" dt="2025-01-16T10:42:58.982" v="88" actId="47"/>
      <pc:docMkLst>
        <pc:docMk/>
      </pc:docMkLst>
      <pc:sldChg chg="modSp mod">
        <pc:chgData name="PYLYPCHUK Iryna" userId="fa01d960-9852-45ac-80d5-ff829e0fb6d8" providerId="ADAL" clId="{2B25A762-20C0-4ADD-967D-25BA14D2A760}" dt="2025-01-16T10:42:51.708" v="87" actId="27636"/>
        <pc:sldMkLst>
          <pc:docMk/>
          <pc:sldMk cId="1436113908" sldId="256"/>
        </pc:sldMkLst>
        <pc:spChg chg="mod">
          <ac:chgData name="PYLYPCHUK Iryna" userId="fa01d960-9852-45ac-80d5-ff829e0fb6d8" providerId="ADAL" clId="{2B25A762-20C0-4ADD-967D-25BA14D2A760}" dt="2025-01-16T10:42:32.762" v="76"/>
          <ac:spMkLst>
            <pc:docMk/>
            <pc:sldMk cId="1436113908" sldId="256"/>
            <ac:spMk id="2" creationId="{C984E5C9-46DA-D529-5F84-50722E6E888F}"/>
          </ac:spMkLst>
        </pc:spChg>
        <pc:spChg chg="mod">
          <ac:chgData name="PYLYPCHUK Iryna" userId="fa01d960-9852-45ac-80d5-ff829e0fb6d8" providerId="ADAL" clId="{2B25A762-20C0-4ADD-967D-25BA14D2A760}" dt="2025-01-16T10:42:51.708" v="87" actId="27636"/>
          <ac:spMkLst>
            <pc:docMk/>
            <pc:sldMk cId="1436113908" sldId="256"/>
            <ac:spMk id="3" creationId="{BC621C03-CCC5-F673-203C-CE0F63AB36DE}"/>
          </ac:spMkLst>
        </pc:spChg>
      </pc:sldChg>
      <pc:sldChg chg="addSp delSp modSp mod">
        <pc:chgData name="PYLYPCHUK Iryna" userId="fa01d960-9852-45ac-80d5-ff829e0fb6d8" providerId="ADAL" clId="{2B25A762-20C0-4ADD-967D-25BA14D2A760}" dt="2025-01-16T10:03:54.622" v="10" actId="14100"/>
        <pc:sldMkLst>
          <pc:docMk/>
          <pc:sldMk cId="1224209503" sldId="259"/>
        </pc:sldMkLst>
        <pc:spChg chg="del">
          <ac:chgData name="PYLYPCHUK Iryna" userId="fa01d960-9852-45ac-80d5-ff829e0fb6d8" providerId="ADAL" clId="{2B25A762-20C0-4ADD-967D-25BA14D2A760}" dt="2025-01-16T10:03:46.315" v="8" actId="478"/>
          <ac:spMkLst>
            <pc:docMk/>
            <pc:sldMk cId="1224209503" sldId="259"/>
            <ac:spMk id="3" creationId="{C008C129-2B5B-12AD-6C96-8AAD366E55B0}"/>
          </ac:spMkLst>
        </pc:spChg>
        <pc:spChg chg="add mod">
          <ac:chgData name="PYLYPCHUK Iryna" userId="fa01d960-9852-45ac-80d5-ff829e0fb6d8" providerId="ADAL" clId="{2B25A762-20C0-4ADD-967D-25BA14D2A760}" dt="2025-01-16T10:03:21.656" v="4" actId="207"/>
          <ac:spMkLst>
            <pc:docMk/>
            <pc:sldMk cId="1224209503" sldId="259"/>
            <ac:spMk id="8" creationId="{5633D3E4-E436-5CBC-5BD1-48281E22F38D}"/>
          </ac:spMkLst>
        </pc:spChg>
        <pc:picChg chg="mod">
          <ac:chgData name="PYLYPCHUK Iryna" userId="fa01d960-9852-45ac-80d5-ff829e0fb6d8" providerId="ADAL" clId="{2B25A762-20C0-4ADD-967D-25BA14D2A760}" dt="2025-01-16T10:02:51.082" v="1" actId="1076"/>
          <ac:picMkLst>
            <pc:docMk/>
            <pc:sldMk cId="1224209503" sldId="259"/>
            <ac:picMk id="7" creationId="{B83E635F-9881-76E6-5BD0-4FD7D9CF39C8}"/>
          </ac:picMkLst>
        </pc:picChg>
        <pc:cxnChg chg="add mod">
          <ac:chgData name="PYLYPCHUK Iryna" userId="fa01d960-9852-45ac-80d5-ff829e0fb6d8" providerId="ADAL" clId="{2B25A762-20C0-4ADD-967D-25BA14D2A760}" dt="2025-01-16T10:03:33.577" v="6" actId="208"/>
          <ac:cxnSpMkLst>
            <pc:docMk/>
            <pc:sldMk cId="1224209503" sldId="259"/>
            <ac:cxnSpMk id="10" creationId="{41C639F2-C574-7CFD-E10B-A4519B385951}"/>
          </ac:cxnSpMkLst>
        </pc:cxnChg>
        <pc:cxnChg chg="add mod">
          <ac:chgData name="PYLYPCHUK Iryna" userId="fa01d960-9852-45ac-80d5-ff829e0fb6d8" providerId="ADAL" clId="{2B25A762-20C0-4ADD-967D-25BA14D2A760}" dt="2025-01-16T10:03:54.622" v="10" actId="14100"/>
          <ac:cxnSpMkLst>
            <pc:docMk/>
            <pc:sldMk cId="1224209503" sldId="259"/>
            <ac:cxnSpMk id="11" creationId="{D27FB12E-6A1B-D72D-2EC8-7A2E4B2EE31D}"/>
          </ac:cxnSpMkLst>
        </pc:cxnChg>
      </pc:sldChg>
      <pc:sldChg chg="addSp delSp modSp new mod">
        <pc:chgData name="PYLYPCHUK Iryna" userId="fa01d960-9852-45ac-80d5-ff829e0fb6d8" providerId="ADAL" clId="{2B25A762-20C0-4ADD-967D-25BA14D2A760}" dt="2025-01-16T10:06:31.297" v="19" actId="22"/>
        <pc:sldMkLst>
          <pc:docMk/>
          <pc:sldMk cId="979291390" sldId="261"/>
        </pc:sldMkLst>
        <pc:picChg chg="add mod">
          <ac:chgData name="PYLYPCHUK Iryna" userId="fa01d960-9852-45ac-80d5-ff829e0fb6d8" providerId="ADAL" clId="{2B25A762-20C0-4ADD-967D-25BA14D2A760}" dt="2025-01-16T10:05:30.214" v="13" actId="14100"/>
          <ac:picMkLst>
            <pc:docMk/>
            <pc:sldMk cId="979291390" sldId="261"/>
            <ac:picMk id="5" creationId="{FC9A5614-C0F1-C1B5-C947-CEBF0509F554}"/>
          </ac:picMkLst>
        </pc:picChg>
        <pc:picChg chg="add mod">
          <ac:chgData name="PYLYPCHUK Iryna" userId="fa01d960-9852-45ac-80d5-ff829e0fb6d8" providerId="ADAL" clId="{2B25A762-20C0-4ADD-967D-25BA14D2A760}" dt="2025-01-16T10:06:05.063" v="17" actId="14100"/>
          <ac:picMkLst>
            <pc:docMk/>
            <pc:sldMk cId="979291390" sldId="261"/>
            <ac:picMk id="7" creationId="{AD16D884-E643-6CE1-151D-E9841A0DCDB3}"/>
          </ac:picMkLst>
        </pc:picChg>
        <pc:picChg chg="add del">
          <ac:chgData name="PYLYPCHUK Iryna" userId="fa01d960-9852-45ac-80d5-ff829e0fb6d8" providerId="ADAL" clId="{2B25A762-20C0-4ADD-967D-25BA14D2A760}" dt="2025-01-16T10:06:31.297" v="19" actId="22"/>
          <ac:picMkLst>
            <pc:docMk/>
            <pc:sldMk cId="979291390" sldId="261"/>
            <ac:picMk id="9" creationId="{37725944-8958-44EC-F6F5-105C168236D5}"/>
          </ac:picMkLst>
        </pc:picChg>
      </pc:sldChg>
      <pc:sldChg chg="addSp delSp modSp new mod">
        <pc:chgData name="PYLYPCHUK Iryna" userId="fa01d960-9852-45ac-80d5-ff829e0fb6d8" providerId="ADAL" clId="{2B25A762-20C0-4ADD-967D-25BA14D2A760}" dt="2025-01-16T10:08:07.610" v="28" actId="1076"/>
        <pc:sldMkLst>
          <pc:docMk/>
          <pc:sldMk cId="2177184079" sldId="262"/>
        </pc:sldMkLst>
        <pc:spChg chg="del">
          <ac:chgData name="PYLYPCHUK Iryna" userId="fa01d960-9852-45ac-80d5-ff829e0fb6d8" providerId="ADAL" clId="{2B25A762-20C0-4ADD-967D-25BA14D2A760}" dt="2025-01-16T10:07:55.126" v="24" actId="478"/>
          <ac:spMkLst>
            <pc:docMk/>
            <pc:sldMk cId="2177184079" sldId="262"/>
            <ac:spMk id="3" creationId="{BBB55655-EFF3-ED63-7CBE-80C0516FD0D0}"/>
          </ac:spMkLst>
        </pc:spChg>
        <pc:picChg chg="add mod">
          <ac:chgData name="PYLYPCHUK Iryna" userId="fa01d960-9852-45ac-80d5-ff829e0fb6d8" providerId="ADAL" clId="{2B25A762-20C0-4ADD-967D-25BA14D2A760}" dt="2025-01-16T10:08:07.610" v="28" actId="1076"/>
          <ac:picMkLst>
            <pc:docMk/>
            <pc:sldMk cId="2177184079" sldId="262"/>
            <ac:picMk id="5" creationId="{6CEEAD55-64DC-2A5E-84CF-FA4398602CBF}"/>
          </ac:picMkLst>
        </pc:picChg>
        <pc:picChg chg="add mod">
          <ac:chgData name="PYLYPCHUK Iryna" userId="fa01d960-9852-45ac-80d5-ff829e0fb6d8" providerId="ADAL" clId="{2B25A762-20C0-4ADD-967D-25BA14D2A760}" dt="2025-01-16T10:08:04.145" v="27" actId="14100"/>
          <ac:picMkLst>
            <pc:docMk/>
            <pc:sldMk cId="2177184079" sldId="262"/>
            <ac:picMk id="7" creationId="{836191ED-CD15-3E7A-65BB-54B972DB7A69}"/>
          </ac:picMkLst>
        </pc:picChg>
      </pc:sldChg>
      <pc:sldChg chg="new del">
        <pc:chgData name="PYLYPCHUK Iryna" userId="fa01d960-9852-45ac-80d5-ff829e0fb6d8" providerId="ADAL" clId="{2B25A762-20C0-4ADD-967D-25BA14D2A760}" dt="2025-01-16T10:42:58.982" v="88" actId="47"/>
        <pc:sldMkLst>
          <pc:docMk/>
          <pc:sldMk cId="3557359760" sldId="263"/>
        </pc:sldMkLst>
      </pc:sldChg>
      <pc:sldChg chg="addSp delSp modSp new mod">
        <pc:chgData name="PYLYPCHUK Iryna" userId="fa01d960-9852-45ac-80d5-ff829e0fb6d8" providerId="ADAL" clId="{2B25A762-20C0-4ADD-967D-25BA14D2A760}" dt="2025-01-16T10:39:41.458" v="48" actId="14100"/>
        <pc:sldMkLst>
          <pc:docMk/>
          <pc:sldMk cId="817746264" sldId="264"/>
        </pc:sldMkLst>
        <pc:spChg chg="del">
          <ac:chgData name="PYLYPCHUK Iryna" userId="fa01d960-9852-45ac-80d5-ff829e0fb6d8" providerId="ADAL" clId="{2B25A762-20C0-4ADD-967D-25BA14D2A760}" dt="2025-01-16T10:11:27.649" v="35" actId="478"/>
          <ac:spMkLst>
            <pc:docMk/>
            <pc:sldMk cId="817746264" sldId="264"/>
            <ac:spMk id="2" creationId="{999F5E86-B16C-EBA0-2660-D746A3915A66}"/>
          </ac:spMkLst>
        </pc:spChg>
        <pc:spChg chg="del">
          <ac:chgData name="PYLYPCHUK Iryna" userId="fa01d960-9852-45ac-80d5-ff829e0fb6d8" providerId="ADAL" clId="{2B25A762-20C0-4ADD-967D-25BA14D2A760}" dt="2025-01-16T10:11:24.445" v="34" actId="478"/>
          <ac:spMkLst>
            <pc:docMk/>
            <pc:sldMk cId="817746264" sldId="264"/>
            <ac:spMk id="3" creationId="{C0CC9CDA-4208-DA08-979A-912CACCEBCD7}"/>
          </ac:spMkLst>
        </pc:spChg>
        <pc:picChg chg="add mod">
          <ac:chgData name="PYLYPCHUK Iryna" userId="fa01d960-9852-45ac-80d5-ff829e0fb6d8" providerId="ADAL" clId="{2B25A762-20C0-4ADD-967D-25BA14D2A760}" dt="2025-01-16T10:11:21.266" v="33" actId="14100"/>
          <ac:picMkLst>
            <pc:docMk/>
            <pc:sldMk cId="817746264" sldId="264"/>
            <ac:picMk id="5" creationId="{28C49B44-FAA6-A4C1-EFDC-64032AAAB229}"/>
          </ac:picMkLst>
        </pc:picChg>
        <pc:picChg chg="add mod">
          <ac:chgData name="PYLYPCHUK Iryna" userId="fa01d960-9852-45ac-80d5-ff829e0fb6d8" providerId="ADAL" clId="{2B25A762-20C0-4ADD-967D-25BA14D2A760}" dt="2025-01-16T10:12:00.848" v="39" actId="1076"/>
          <ac:picMkLst>
            <pc:docMk/>
            <pc:sldMk cId="817746264" sldId="264"/>
            <ac:picMk id="7" creationId="{2EDF9E25-6C2F-6D02-5F8C-48C0C6091C5A}"/>
          </ac:picMkLst>
        </pc:picChg>
        <pc:picChg chg="add mod">
          <ac:chgData name="PYLYPCHUK Iryna" userId="fa01d960-9852-45ac-80d5-ff829e0fb6d8" providerId="ADAL" clId="{2B25A762-20C0-4ADD-967D-25BA14D2A760}" dt="2025-01-16T10:39:23.737" v="45" actId="1076"/>
          <ac:picMkLst>
            <pc:docMk/>
            <pc:sldMk cId="817746264" sldId="264"/>
            <ac:picMk id="11" creationId="{E3E574CE-EA9D-85E0-A610-DC6D96ED9318}"/>
          </ac:picMkLst>
        </pc:picChg>
        <pc:cxnChg chg="add mod">
          <ac:chgData name="PYLYPCHUK Iryna" userId="fa01d960-9852-45ac-80d5-ff829e0fb6d8" providerId="ADAL" clId="{2B25A762-20C0-4ADD-967D-25BA14D2A760}" dt="2025-01-16T10:12:13.679" v="42" actId="14100"/>
          <ac:cxnSpMkLst>
            <pc:docMk/>
            <pc:sldMk cId="817746264" sldId="264"/>
            <ac:cxnSpMk id="6" creationId="{51D49389-3679-9253-42E9-E3AD86452004}"/>
          </ac:cxnSpMkLst>
        </pc:cxnChg>
        <pc:cxnChg chg="add mod">
          <ac:chgData name="PYLYPCHUK Iryna" userId="fa01d960-9852-45ac-80d5-ff829e0fb6d8" providerId="ADAL" clId="{2B25A762-20C0-4ADD-967D-25BA14D2A760}" dt="2025-01-16T10:39:41.458" v="48" actId="14100"/>
          <ac:cxnSpMkLst>
            <pc:docMk/>
            <pc:sldMk cId="817746264" sldId="264"/>
            <ac:cxnSpMk id="12" creationId="{E9F3BF1A-ADC7-4078-D00E-311C006FD0DE}"/>
          </ac:cxnSpMkLst>
        </pc:cxnChg>
      </pc:sldChg>
    </pc:docChg>
  </pc:docChgLst>
  <pc:docChgLst>
    <pc:chgData name="PYLYPCHUK Iryna" userId="fa01d960-9852-45ac-80d5-ff829e0fb6d8" providerId="ADAL" clId="{EDFFA9D0-8778-4F36-90B6-24ED9C65ACDC}"/>
    <pc:docChg chg="custSel addSld delSld modSld">
      <pc:chgData name="PYLYPCHUK Iryna" userId="fa01d960-9852-45ac-80d5-ff829e0fb6d8" providerId="ADAL" clId="{EDFFA9D0-8778-4F36-90B6-24ED9C65ACDC}" dt="2025-01-16T11:22:10.592" v="224" actId="14100"/>
      <pc:docMkLst>
        <pc:docMk/>
      </pc:docMkLst>
      <pc:sldChg chg="modSp mod">
        <pc:chgData name="PYLYPCHUK Iryna" userId="fa01d960-9852-45ac-80d5-ff829e0fb6d8" providerId="ADAL" clId="{EDFFA9D0-8778-4F36-90B6-24ED9C65ACDC}" dt="2025-01-16T11:03:34.775" v="19" actId="27636"/>
        <pc:sldMkLst>
          <pc:docMk/>
          <pc:sldMk cId="1436113908" sldId="256"/>
        </pc:sldMkLst>
        <pc:spChg chg="mod">
          <ac:chgData name="PYLYPCHUK Iryna" userId="fa01d960-9852-45ac-80d5-ff829e0fb6d8" providerId="ADAL" clId="{EDFFA9D0-8778-4F36-90B6-24ED9C65ACDC}" dt="2025-01-16T11:03:34.775" v="19" actId="27636"/>
          <ac:spMkLst>
            <pc:docMk/>
            <pc:sldMk cId="1436113908" sldId="256"/>
            <ac:spMk id="3" creationId="{BC621C03-CCC5-F673-203C-CE0F63AB36DE}"/>
          </ac:spMkLst>
        </pc:spChg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2276874486" sldId="257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46410696" sldId="258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1224209503" sldId="259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2694304137" sldId="260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979291390" sldId="261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2177184079" sldId="262"/>
        </pc:sldMkLst>
      </pc:sldChg>
      <pc:sldChg chg="del">
        <pc:chgData name="PYLYPCHUK Iryna" userId="fa01d960-9852-45ac-80d5-ff829e0fb6d8" providerId="ADAL" clId="{EDFFA9D0-8778-4F36-90B6-24ED9C65ACDC}" dt="2025-01-16T11:03:11.870" v="1" actId="47"/>
        <pc:sldMkLst>
          <pc:docMk/>
          <pc:sldMk cId="817746264" sldId="264"/>
        </pc:sldMkLst>
      </pc:sldChg>
      <pc:sldChg chg="addSp delSp modSp new mod">
        <pc:chgData name="PYLYPCHUK Iryna" userId="fa01d960-9852-45ac-80d5-ff829e0fb6d8" providerId="ADAL" clId="{EDFFA9D0-8778-4F36-90B6-24ED9C65ACDC}" dt="2025-01-16T11:13:12.687" v="113" actId="1076"/>
        <pc:sldMkLst>
          <pc:docMk/>
          <pc:sldMk cId="2747196411" sldId="265"/>
        </pc:sldMkLst>
        <pc:spChg chg="del">
          <ac:chgData name="PYLYPCHUK Iryna" userId="fa01d960-9852-45ac-80d5-ff829e0fb6d8" providerId="ADAL" clId="{EDFFA9D0-8778-4F36-90B6-24ED9C65ACDC}" dt="2025-01-16T11:05:47.598" v="35" actId="478"/>
          <ac:spMkLst>
            <pc:docMk/>
            <pc:sldMk cId="2747196411" sldId="265"/>
            <ac:spMk id="2" creationId="{BBBC4E52-722F-933B-B075-5B0CBBCF671D}"/>
          </ac:spMkLst>
        </pc:spChg>
        <pc:spChg chg="del">
          <ac:chgData name="PYLYPCHUK Iryna" userId="fa01d960-9852-45ac-80d5-ff829e0fb6d8" providerId="ADAL" clId="{EDFFA9D0-8778-4F36-90B6-24ED9C65ACDC}" dt="2025-01-16T11:04:08.441" v="20" actId="478"/>
          <ac:spMkLst>
            <pc:docMk/>
            <pc:sldMk cId="2747196411" sldId="265"/>
            <ac:spMk id="3" creationId="{00DE7198-C8C6-D7D8-F99B-901553A22A75}"/>
          </ac:spMkLst>
        </pc:spChg>
        <pc:picChg chg="add mod">
          <ac:chgData name="PYLYPCHUK Iryna" userId="fa01d960-9852-45ac-80d5-ff829e0fb6d8" providerId="ADAL" clId="{EDFFA9D0-8778-4F36-90B6-24ED9C65ACDC}" dt="2025-01-16T11:05:50.746" v="36" actId="1076"/>
          <ac:picMkLst>
            <pc:docMk/>
            <pc:sldMk cId="2747196411" sldId="265"/>
            <ac:picMk id="5" creationId="{6F24AE36-C8F1-B967-D878-0B3037774CEA}"/>
          </ac:picMkLst>
        </pc:picChg>
        <pc:picChg chg="add mod">
          <ac:chgData name="PYLYPCHUK Iryna" userId="fa01d960-9852-45ac-80d5-ff829e0fb6d8" providerId="ADAL" clId="{EDFFA9D0-8778-4F36-90B6-24ED9C65ACDC}" dt="2025-01-16T11:06:00.422" v="40" actId="1076"/>
          <ac:picMkLst>
            <pc:docMk/>
            <pc:sldMk cId="2747196411" sldId="265"/>
            <ac:picMk id="7" creationId="{D19B3D42-6194-418C-C551-9AF98192240E}"/>
          </ac:picMkLst>
        </pc:picChg>
        <pc:picChg chg="add mod">
          <ac:chgData name="PYLYPCHUK Iryna" userId="fa01d960-9852-45ac-80d5-ff829e0fb6d8" providerId="ADAL" clId="{EDFFA9D0-8778-4F36-90B6-24ED9C65ACDC}" dt="2025-01-16T11:05:53.570" v="37" actId="14100"/>
          <ac:picMkLst>
            <pc:docMk/>
            <pc:sldMk cId="2747196411" sldId="265"/>
            <ac:picMk id="9" creationId="{F24AEAC6-8812-768A-38A6-CD97104F9478}"/>
          </ac:picMkLst>
        </pc:picChg>
        <pc:picChg chg="add mod">
          <ac:chgData name="PYLYPCHUK Iryna" userId="fa01d960-9852-45ac-80d5-ff829e0fb6d8" providerId="ADAL" clId="{EDFFA9D0-8778-4F36-90B6-24ED9C65ACDC}" dt="2025-01-16T11:07:23.694" v="54" actId="14100"/>
          <ac:picMkLst>
            <pc:docMk/>
            <pc:sldMk cId="2747196411" sldId="265"/>
            <ac:picMk id="13" creationId="{6093BDF9-7F7E-E6E7-F3AD-9B8DDE2A4DBF}"/>
          </ac:picMkLst>
        </pc:picChg>
        <pc:picChg chg="add mod">
          <ac:chgData name="PYLYPCHUK Iryna" userId="fa01d960-9852-45ac-80d5-ff829e0fb6d8" providerId="ADAL" clId="{EDFFA9D0-8778-4F36-90B6-24ED9C65ACDC}" dt="2025-01-16T11:07:19.008" v="52" actId="1076"/>
          <ac:picMkLst>
            <pc:docMk/>
            <pc:sldMk cId="2747196411" sldId="265"/>
            <ac:picMk id="15" creationId="{44932F93-0154-4D91-3ADF-C13F4E7037C6}"/>
          </ac:picMkLst>
        </pc:picChg>
        <pc:picChg chg="add mod">
          <ac:chgData name="PYLYPCHUK Iryna" userId="fa01d960-9852-45ac-80d5-ff829e0fb6d8" providerId="ADAL" clId="{EDFFA9D0-8778-4F36-90B6-24ED9C65ACDC}" dt="2025-01-16T11:08:54.283" v="71" actId="1076"/>
          <ac:picMkLst>
            <pc:docMk/>
            <pc:sldMk cId="2747196411" sldId="265"/>
            <ac:picMk id="19" creationId="{952CA120-78BB-DC9C-AB1E-A50166CA16B3}"/>
          </ac:picMkLst>
        </pc:picChg>
        <pc:picChg chg="add mod">
          <ac:chgData name="PYLYPCHUK Iryna" userId="fa01d960-9852-45ac-80d5-ff829e0fb6d8" providerId="ADAL" clId="{EDFFA9D0-8778-4F36-90B6-24ED9C65ACDC}" dt="2025-01-16T11:08:59.689" v="73" actId="1076"/>
          <ac:picMkLst>
            <pc:docMk/>
            <pc:sldMk cId="2747196411" sldId="265"/>
            <ac:picMk id="23" creationId="{C5FBE209-6832-68A1-2A2D-1FCC293DFA7D}"/>
          </ac:picMkLst>
        </pc:picChg>
        <pc:picChg chg="add mod">
          <ac:chgData name="PYLYPCHUK Iryna" userId="fa01d960-9852-45ac-80d5-ff829e0fb6d8" providerId="ADAL" clId="{EDFFA9D0-8778-4F36-90B6-24ED9C65ACDC}" dt="2025-01-16T11:09:39.083" v="78" actId="1076"/>
          <ac:picMkLst>
            <pc:docMk/>
            <pc:sldMk cId="2747196411" sldId="265"/>
            <ac:picMk id="26" creationId="{3ECD41C3-28C3-8FFE-38F6-75F8DD3E92E6}"/>
          </ac:picMkLst>
        </pc:picChg>
        <pc:picChg chg="add mod">
          <ac:chgData name="PYLYPCHUK Iryna" userId="fa01d960-9852-45ac-80d5-ff829e0fb6d8" providerId="ADAL" clId="{EDFFA9D0-8778-4F36-90B6-24ED9C65ACDC}" dt="2025-01-16T11:10:02.215" v="81" actId="1076"/>
          <ac:picMkLst>
            <pc:docMk/>
            <pc:sldMk cId="2747196411" sldId="265"/>
            <ac:picMk id="28" creationId="{60222B41-4698-CF47-112A-4CFB00DD13C1}"/>
          </ac:picMkLst>
        </pc:picChg>
        <pc:picChg chg="add mod">
          <ac:chgData name="PYLYPCHUK Iryna" userId="fa01d960-9852-45ac-80d5-ff829e0fb6d8" providerId="ADAL" clId="{EDFFA9D0-8778-4F36-90B6-24ED9C65ACDC}" dt="2025-01-16T11:10:44.220" v="89" actId="1076"/>
          <ac:picMkLst>
            <pc:docMk/>
            <pc:sldMk cId="2747196411" sldId="265"/>
            <ac:picMk id="32" creationId="{6363AC0A-3E41-C57E-32BC-213D50F6F03A}"/>
          </ac:picMkLst>
        </pc:picChg>
        <pc:picChg chg="add mod">
          <ac:chgData name="PYLYPCHUK Iryna" userId="fa01d960-9852-45ac-80d5-ff829e0fb6d8" providerId="ADAL" clId="{EDFFA9D0-8778-4F36-90B6-24ED9C65ACDC}" dt="2025-01-16T11:11:22.500" v="97" actId="1076"/>
          <ac:picMkLst>
            <pc:docMk/>
            <pc:sldMk cId="2747196411" sldId="265"/>
            <ac:picMk id="36" creationId="{E779935C-33CA-739C-70D9-C930743DF41C}"/>
          </ac:picMkLst>
        </pc:picChg>
        <pc:picChg chg="add mod">
          <ac:chgData name="PYLYPCHUK Iryna" userId="fa01d960-9852-45ac-80d5-ff829e0fb6d8" providerId="ADAL" clId="{EDFFA9D0-8778-4F36-90B6-24ED9C65ACDC}" dt="2025-01-16T11:12:02.649" v="105" actId="1076"/>
          <ac:picMkLst>
            <pc:docMk/>
            <pc:sldMk cId="2747196411" sldId="265"/>
            <ac:picMk id="40" creationId="{03ADFDAD-D3B9-FD49-7D91-B6255134FC5E}"/>
          </ac:picMkLst>
        </pc:picChg>
        <pc:picChg chg="add mod">
          <ac:chgData name="PYLYPCHUK Iryna" userId="fa01d960-9852-45ac-80d5-ff829e0fb6d8" providerId="ADAL" clId="{EDFFA9D0-8778-4F36-90B6-24ED9C65ACDC}" dt="2025-01-16T11:13:12.687" v="113" actId="1076"/>
          <ac:picMkLst>
            <pc:docMk/>
            <pc:sldMk cId="2747196411" sldId="265"/>
            <ac:picMk id="44" creationId="{7A77BF32-F776-4991-A45F-DE75D26A267A}"/>
          </ac:picMkLst>
        </pc:picChg>
        <pc:cxnChg chg="add mod">
          <ac:chgData name="PYLYPCHUK Iryna" userId="fa01d960-9852-45ac-80d5-ff829e0fb6d8" providerId="ADAL" clId="{EDFFA9D0-8778-4F36-90B6-24ED9C65ACDC}" dt="2025-01-16T11:06:19.730" v="42" actId="208"/>
          <ac:cxnSpMkLst>
            <pc:docMk/>
            <pc:sldMk cId="2747196411" sldId="265"/>
            <ac:cxnSpMk id="11" creationId="{668B4B36-7554-1B39-BC9D-6C331A137C31}"/>
          </ac:cxnSpMkLst>
        </pc:cxnChg>
        <pc:cxnChg chg="add mod">
          <ac:chgData name="PYLYPCHUK Iryna" userId="fa01d960-9852-45ac-80d5-ff829e0fb6d8" providerId="ADAL" clId="{EDFFA9D0-8778-4F36-90B6-24ED9C65ACDC}" dt="2025-01-16T11:07:37.249" v="57" actId="14100"/>
          <ac:cxnSpMkLst>
            <pc:docMk/>
            <pc:sldMk cId="2747196411" sldId="265"/>
            <ac:cxnSpMk id="16" creationId="{EC487709-AE7E-2406-A165-3FEBEBEFBE28}"/>
          </ac:cxnSpMkLst>
        </pc:cxnChg>
        <pc:cxnChg chg="add mod">
          <ac:chgData name="PYLYPCHUK Iryna" userId="fa01d960-9852-45ac-80d5-ff829e0fb6d8" providerId="ADAL" clId="{EDFFA9D0-8778-4F36-90B6-24ED9C65ACDC}" dt="2025-01-16T11:08:47.563" v="68" actId="14100"/>
          <ac:cxnSpMkLst>
            <pc:docMk/>
            <pc:sldMk cId="2747196411" sldId="265"/>
            <ac:cxnSpMk id="20" creationId="{25A98684-A57A-0049-54AC-6BEC7DFC93C8}"/>
          </ac:cxnSpMkLst>
        </pc:cxnChg>
        <pc:cxnChg chg="add mod">
          <ac:chgData name="PYLYPCHUK Iryna" userId="fa01d960-9852-45ac-80d5-ff829e0fb6d8" providerId="ADAL" clId="{EDFFA9D0-8778-4F36-90B6-24ED9C65ACDC}" dt="2025-01-16T11:10:16.640" v="84" actId="14100"/>
          <ac:cxnSpMkLst>
            <pc:docMk/>
            <pc:sldMk cId="2747196411" sldId="265"/>
            <ac:cxnSpMk id="29" creationId="{3FCCD02E-2B5D-646A-BB3A-EA3024191F79}"/>
          </ac:cxnSpMkLst>
        </pc:cxnChg>
        <pc:cxnChg chg="add mod">
          <ac:chgData name="PYLYPCHUK Iryna" userId="fa01d960-9852-45ac-80d5-ff829e0fb6d8" providerId="ADAL" clId="{EDFFA9D0-8778-4F36-90B6-24ED9C65ACDC}" dt="2025-01-16T11:10:54.178" v="92" actId="14100"/>
          <ac:cxnSpMkLst>
            <pc:docMk/>
            <pc:sldMk cId="2747196411" sldId="265"/>
            <ac:cxnSpMk id="33" creationId="{3A6C417A-03B2-FAB4-26B1-E6C6B6E63593}"/>
          </ac:cxnSpMkLst>
        </pc:cxnChg>
        <pc:cxnChg chg="add mod">
          <ac:chgData name="PYLYPCHUK Iryna" userId="fa01d960-9852-45ac-80d5-ff829e0fb6d8" providerId="ADAL" clId="{EDFFA9D0-8778-4F36-90B6-24ED9C65ACDC}" dt="2025-01-16T11:11:34.420" v="100" actId="14100"/>
          <ac:cxnSpMkLst>
            <pc:docMk/>
            <pc:sldMk cId="2747196411" sldId="265"/>
            <ac:cxnSpMk id="37" creationId="{47F70D5B-7206-B389-5F80-64DE55EE9B79}"/>
          </ac:cxnSpMkLst>
        </pc:cxnChg>
        <pc:cxnChg chg="add mod">
          <ac:chgData name="PYLYPCHUK Iryna" userId="fa01d960-9852-45ac-80d5-ff829e0fb6d8" providerId="ADAL" clId="{EDFFA9D0-8778-4F36-90B6-24ED9C65ACDC}" dt="2025-01-16T11:12:15.163" v="108" actId="14100"/>
          <ac:cxnSpMkLst>
            <pc:docMk/>
            <pc:sldMk cId="2747196411" sldId="265"/>
            <ac:cxnSpMk id="41" creationId="{4EB07440-4940-1B44-D9DC-6BFCD272FECA}"/>
          </ac:cxnSpMkLst>
        </pc:cxnChg>
      </pc:sldChg>
      <pc:sldChg chg="addSp delSp modSp new mod">
        <pc:chgData name="PYLYPCHUK Iryna" userId="fa01d960-9852-45ac-80d5-ff829e0fb6d8" providerId="ADAL" clId="{EDFFA9D0-8778-4F36-90B6-24ED9C65ACDC}" dt="2025-01-16T11:22:10.592" v="224" actId="14100"/>
        <pc:sldMkLst>
          <pc:docMk/>
          <pc:sldMk cId="2290006272" sldId="266"/>
        </pc:sldMkLst>
        <pc:spChg chg="del">
          <ac:chgData name="PYLYPCHUK Iryna" userId="fa01d960-9852-45ac-80d5-ff829e0fb6d8" providerId="ADAL" clId="{EDFFA9D0-8778-4F36-90B6-24ED9C65ACDC}" dt="2025-01-16T11:12:31.915" v="111" actId="478"/>
          <ac:spMkLst>
            <pc:docMk/>
            <pc:sldMk cId="2290006272" sldId="266"/>
            <ac:spMk id="2" creationId="{1D94B609-1271-E807-2ECB-2DE0382E8512}"/>
          </ac:spMkLst>
        </pc:spChg>
        <pc:spChg chg="del">
          <ac:chgData name="PYLYPCHUK Iryna" userId="fa01d960-9852-45ac-80d5-ff829e0fb6d8" providerId="ADAL" clId="{EDFFA9D0-8778-4F36-90B6-24ED9C65ACDC}" dt="2025-01-16T11:12:29.978" v="110" actId="478"/>
          <ac:spMkLst>
            <pc:docMk/>
            <pc:sldMk cId="2290006272" sldId="266"/>
            <ac:spMk id="3" creationId="{636E1262-8CFF-3DBA-1105-38784E8AEF0B}"/>
          </ac:spMkLst>
        </pc:spChg>
        <pc:spChg chg="add mod">
          <ac:chgData name="PYLYPCHUK Iryna" userId="fa01d960-9852-45ac-80d5-ff829e0fb6d8" providerId="ADAL" clId="{EDFFA9D0-8778-4F36-90B6-24ED9C65ACDC}" dt="2025-01-16T11:20:43.368" v="199" actId="208"/>
          <ac:spMkLst>
            <pc:docMk/>
            <pc:sldMk cId="2290006272" sldId="266"/>
            <ac:spMk id="34" creationId="{95D06C32-3E6B-E437-A1C7-8EC0F4B54381}"/>
          </ac:spMkLst>
        </pc:spChg>
        <pc:picChg chg="add mod">
          <ac:chgData name="PYLYPCHUK Iryna" userId="fa01d960-9852-45ac-80d5-ff829e0fb6d8" providerId="ADAL" clId="{EDFFA9D0-8778-4F36-90B6-24ED9C65ACDC}" dt="2025-01-16T11:13:56.475" v="115" actId="1076"/>
          <ac:picMkLst>
            <pc:docMk/>
            <pc:sldMk cId="2290006272" sldId="266"/>
            <ac:picMk id="5" creationId="{C6CCC15E-BA5C-EF19-E98C-70778175AD35}"/>
          </ac:picMkLst>
        </pc:picChg>
        <pc:picChg chg="add mod">
          <ac:chgData name="PYLYPCHUK Iryna" userId="fa01d960-9852-45ac-80d5-ff829e0fb6d8" providerId="ADAL" clId="{EDFFA9D0-8778-4F36-90B6-24ED9C65ACDC}" dt="2025-01-16T11:14:22.183" v="120" actId="1076"/>
          <ac:picMkLst>
            <pc:docMk/>
            <pc:sldMk cId="2290006272" sldId="266"/>
            <ac:picMk id="7" creationId="{4A9375A2-4077-3A79-5A7C-1CECAB112E33}"/>
          </ac:picMkLst>
        </pc:picChg>
        <pc:picChg chg="add mod">
          <ac:chgData name="PYLYPCHUK Iryna" userId="fa01d960-9852-45ac-80d5-ff829e0fb6d8" providerId="ADAL" clId="{EDFFA9D0-8778-4F36-90B6-24ED9C65ACDC}" dt="2025-01-16T11:15:18.236" v="130" actId="1076"/>
          <ac:picMkLst>
            <pc:docMk/>
            <pc:sldMk cId="2290006272" sldId="266"/>
            <ac:picMk id="9" creationId="{183A3E8E-EB40-44CF-D0A7-939FEFE1ABF2}"/>
          </ac:picMkLst>
        </pc:picChg>
        <pc:picChg chg="add mod">
          <ac:chgData name="PYLYPCHUK Iryna" userId="fa01d960-9852-45ac-80d5-ff829e0fb6d8" providerId="ADAL" clId="{EDFFA9D0-8778-4F36-90B6-24ED9C65ACDC}" dt="2025-01-16T11:15:21.947" v="131" actId="1076"/>
          <ac:picMkLst>
            <pc:docMk/>
            <pc:sldMk cId="2290006272" sldId="266"/>
            <ac:picMk id="11" creationId="{961DF99E-24E2-703E-548E-54FD75B94DD9}"/>
          </ac:picMkLst>
        </pc:picChg>
        <pc:picChg chg="add mod">
          <ac:chgData name="PYLYPCHUK Iryna" userId="fa01d960-9852-45ac-80d5-ff829e0fb6d8" providerId="ADAL" clId="{EDFFA9D0-8778-4F36-90B6-24ED9C65ACDC}" dt="2025-01-16T11:15:55.674" v="136" actId="1076"/>
          <ac:picMkLst>
            <pc:docMk/>
            <pc:sldMk cId="2290006272" sldId="266"/>
            <ac:picMk id="13" creationId="{5A540FD0-0BBE-9A82-AEFF-70C572DA90D9}"/>
          </ac:picMkLst>
        </pc:picChg>
        <pc:picChg chg="add mod">
          <ac:chgData name="PYLYPCHUK Iryna" userId="fa01d960-9852-45ac-80d5-ff829e0fb6d8" providerId="ADAL" clId="{EDFFA9D0-8778-4F36-90B6-24ED9C65ACDC}" dt="2025-01-16T11:16:45.670" v="145" actId="1076"/>
          <ac:picMkLst>
            <pc:docMk/>
            <pc:sldMk cId="2290006272" sldId="266"/>
            <ac:picMk id="15" creationId="{DB2C8640-F65C-619C-E7DC-699A95250CAC}"/>
          </ac:picMkLst>
        </pc:picChg>
        <pc:picChg chg="add mod">
          <ac:chgData name="PYLYPCHUK Iryna" userId="fa01d960-9852-45ac-80d5-ff829e0fb6d8" providerId="ADAL" clId="{EDFFA9D0-8778-4F36-90B6-24ED9C65ACDC}" dt="2025-01-16T11:16:51.359" v="148" actId="1076"/>
          <ac:picMkLst>
            <pc:docMk/>
            <pc:sldMk cId="2290006272" sldId="266"/>
            <ac:picMk id="17" creationId="{C762B46E-2A7D-3F2D-DA79-CBB8425DF176}"/>
          </ac:picMkLst>
        </pc:picChg>
        <pc:picChg chg="add mod">
          <ac:chgData name="PYLYPCHUK Iryna" userId="fa01d960-9852-45ac-80d5-ff829e0fb6d8" providerId="ADAL" clId="{EDFFA9D0-8778-4F36-90B6-24ED9C65ACDC}" dt="2025-01-16T11:17:17.877" v="153" actId="1076"/>
          <ac:picMkLst>
            <pc:docMk/>
            <pc:sldMk cId="2290006272" sldId="266"/>
            <ac:picMk id="19" creationId="{E470F565-165B-3071-902D-84CDE1A6AFF1}"/>
          </ac:picMkLst>
        </pc:picChg>
        <pc:picChg chg="add mod">
          <ac:chgData name="PYLYPCHUK Iryna" userId="fa01d960-9852-45ac-80d5-ff829e0fb6d8" providerId="ADAL" clId="{EDFFA9D0-8778-4F36-90B6-24ED9C65ACDC}" dt="2025-01-16T11:17:45.016" v="158" actId="1076"/>
          <ac:picMkLst>
            <pc:docMk/>
            <pc:sldMk cId="2290006272" sldId="266"/>
            <ac:picMk id="21" creationId="{C7E22CE8-68B3-924B-5B92-ADC1188C7A45}"/>
          </ac:picMkLst>
        </pc:picChg>
        <pc:picChg chg="add mod">
          <ac:chgData name="PYLYPCHUK Iryna" userId="fa01d960-9852-45ac-80d5-ff829e0fb6d8" providerId="ADAL" clId="{EDFFA9D0-8778-4F36-90B6-24ED9C65ACDC}" dt="2025-01-16T11:20:18.157" v="190" actId="1076"/>
          <ac:picMkLst>
            <pc:docMk/>
            <pc:sldMk cId="2290006272" sldId="266"/>
            <ac:picMk id="23" creationId="{85135F9A-EBB1-08CB-CED7-2698071E0A13}"/>
          </ac:picMkLst>
        </pc:picChg>
        <pc:picChg chg="add mod">
          <ac:chgData name="PYLYPCHUK Iryna" userId="fa01d960-9852-45ac-80d5-ff829e0fb6d8" providerId="ADAL" clId="{EDFFA9D0-8778-4F36-90B6-24ED9C65ACDC}" dt="2025-01-16T11:20:19.587" v="191" actId="1076"/>
          <ac:picMkLst>
            <pc:docMk/>
            <pc:sldMk cId="2290006272" sldId="266"/>
            <ac:picMk id="25" creationId="{33BA9C2F-9513-D0D9-7B74-5BDA07760D02}"/>
          </ac:picMkLst>
        </pc:picChg>
        <pc:picChg chg="add mod">
          <ac:chgData name="PYLYPCHUK Iryna" userId="fa01d960-9852-45ac-80d5-ff829e0fb6d8" providerId="ADAL" clId="{EDFFA9D0-8778-4F36-90B6-24ED9C65ACDC}" dt="2025-01-16T11:20:21.110" v="192" actId="1076"/>
          <ac:picMkLst>
            <pc:docMk/>
            <pc:sldMk cId="2290006272" sldId="266"/>
            <ac:picMk id="27" creationId="{80946966-3A8D-3D5D-09B6-78EBF87F8155}"/>
          </ac:picMkLst>
        </pc:picChg>
        <pc:picChg chg="add mod">
          <ac:chgData name="PYLYPCHUK Iryna" userId="fa01d960-9852-45ac-80d5-ff829e0fb6d8" providerId="ADAL" clId="{EDFFA9D0-8778-4F36-90B6-24ED9C65ACDC}" dt="2025-01-16T11:20:23.247" v="193" actId="1076"/>
          <ac:picMkLst>
            <pc:docMk/>
            <pc:sldMk cId="2290006272" sldId="266"/>
            <ac:picMk id="29" creationId="{F7310A6B-0732-110A-2193-7059C489D9BF}"/>
          </ac:picMkLst>
        </pc:picChg>
        <pc:picChg chg="add mod">
          <ac:chgData name="PYLYPCHUK Iryna" userId="fa01d960-9852-45ac-80d5-ff829e0fb6d8" providerId="ADAL" clId="{EDFFA9D0-8778-4F36-90B6-24ED9C65ACDC}" dt="2025-01-16T11:20:24.815" v="194" actId="1076"/>
          <ac:picMkLst>
            <pc:docMk/>
            <pc:sldMk cId="2290006272" sldId="266"/>
            <ac:picMk id="31" creationId="{0B3D9B8B-3707-7FE6-D055-6847725B15F9}"/>
          </ac:picMkLst>
        </pc:picChg>
        <pc:picChg chg="add mod">
          <ac:chgData name="PYLYPCHUK Iryna" userId="fa01d960-9852-45ac-80d5-ff829e0fb6d8" providerId="ADAL" clId="{EDFFA9D0-8778-4F36-90B6-24ED9C65ACDC}" dt="2025-01-16T11:20:28.631" v="196" actId="14100"/>
          <ac:picMkLst>
            <pc:docMk/>
            <pc:sldMk cId="2290006272" sldId="266"/>
            <ac:picMk id="33" creationId="{A742EA37-317E-48E8-4F08-95D817A8A0A1}"/>
          </ac:picMkLst>
        </pc:picChg>
        <pc:cxnChg chg="add mod">
          <ac:chgData name="PYLYPCHUK Iryna" userId="fa01d960-9852-45ac-80d5-ff829e0fb6d8" providerId="ADAL" clId="{EDFFA9D0-8778-4F36-90B6-24ED9C65ACDC}" dt="2025-01-16T11:21:04.423" v="203" actId="14100"/>
          <ac:cxnSpMkLst>
            <pc:docMk/>
            <pc:sldMk cId="2290006272" sldId="266"/>
            <ac:cxnSpMk id="36" creationId="{98015593-375A-E6A6-501F-725A78770816}"/>
          </ac:cxnSpMkLst>
        </pc:cxnChg>
        <pc:cxnChg chg="add mod">
          <ac:chgData name="PYLYPCHUK Iryna" userId="fa01d960-9852-45ac-80d5-ff829e0fb6d8" providerId="ADAL" clId="{EDFFA9D0-8778-4F36-90B6-24ED9C65ACDC}" dt="2025-01-16T11:21:51.431" v="218" actId="14100"/>
          <ac:cxnSpMkLst>
            <pc:docMk/>
            <pc:sldMk cId="2290006272" sldId="266"/>
            <ac:cxnSpMk id="38" creationId="{A9FC18E1-8E6B-0E3D-A0CF-23FCEE268676}"/>
          </ac:cxnSpMkLst>
        </pc:cxnChg>
        <pc:cxnChg chg="add mod">
          <ac:chgData name="PYLYPCHUK Iryna" userId="fa01d960-9852-45ac-80d5-ff829e0fb6d8" providerId="ADAL" clId="{EDFFA9D0-8778-4F36-90B6-24ED9C65ACDC}" dt="2025-01-16T11:21:44.140" v="216" actId="14100"/>
          <ac:cxnSpMkLst>
            <pc:docMk/>
            <pc:sldMk cId="2290006272" sldId="266"/>
            <ac:cxnSpMk id="39" creationId="{9265CEDC-A72F-799F-8989-6B82C499FBC1}"/>
          </ac:cxnSpMkLst>
        </pc:cxnChg>
        <pc:cxnChg chg="add mod">
          <ac:chgData name="PYLYPCHUK Iryna" userId="fa01d960-9852-45ac-80d5-ff829e0fb6d8" providerId="ADAL" clId="{EDFFA9D0-8778-4F36-90B6-24ED9C65ACDC}" dt="2025-01-16T11:21:37.034" v="214" actId="14100"/>
          <ac:cxnSpMkLst>
            <pc:docMk/>
            <pc:sldMk cId="2290006272" sldId="266"/>
            <ac:cxnSpMk id="40" creationId="{E01AA2A8-D1F0-9E30-BF20-A173A7B93199}"/>
          </ac:cxnSpMkLst>
        </pc:cxnChg>
        <pc:cxnChg chg="add mod">
          <ac:chgData name="PYLYPCHUK Iryna" userId="fa01d960-9852-45ac-80d5-ff829e0fb6d8" providerId="ADAL" clId="{EDFFA9D0-8778-4F36-90B6-24ED9C65ACDC}" dt="2025-01-16T11:21:30.493" v="212" actId="14100"/>
          <ac:cxnSpMkLst>
            <pc:docMk/>
            <pc:sldMk cId="2290006272" sldId="266"/>
            <ac:cxnSpMk id="41" creationId="{2F21E152-7EE4-A799-AC1B-7FDBD73E74AC}"/>
          </ac:cxnSpMkLst>
        </pc:cxnChg>
        <pc:cxnChg chg="add mod">
          <ac:chgData name="PYLYPCHUK Iryna" userId="fa01d960-9852-45ac-80d5-ff829e0fb6d8" providerId="ADAL" clId="{EDFFA9D0-8778-4F36-90B6-24ED9C65ACDC}" dt="2025-01-16T11:21:23.892" v="210" actId="14100"/>
          <ac:cxnSpMkLst>
            <pc:docMk/>
            <pc:sldMk cId="2290006272" sldId="266"/>
            <ac:cxnSpMk id="42" creationId="{B3C7B927-554D-1008-CB14-8A72CDB5EE75}"/>
          </ac:cxnSpMkLst>
        </pc:cxnChg>
        <pc:cxnChg chg="add mod">
          <ac:chgData name="PYLYPCHUK Iryna" userId="fa01d960-9852-45ac-80d5-ff829e0fb6d8" providerId="ADAL" clId="{EDFFA9D0-8778-4F36-90B6-24ED9C65ACDC}" dt="2025-01-16T11:22:10.592" v="224" actId="14100"/>
          <ac:cxnSpMkLst>
            <pc:docMk/>
            <pc:sldMk cId="2290006272" sldId="266"/>
            <ac:cxnSpMk id="48" creationId="{7E3CC748-6C4D-8365-75CA-B6E86D2B1F6C}"/>
          </ac:cxnSpMkLst>
        </pc:cxnChg>
        <pc:cxnChg chg="add mod">
          <ac:chgData name="PYLYPCHUK Iryna" userId="fa01d960-9852-45ac-80d5-ff829e0fb6d8" providerId="ADAL" clId="{EDFFA9D0-8778-4F36-90B6-24ED9C65ACDC}" dt="2025-01-16T11:22:04.318" v="222" actId="14100"/>
          <ac:cxnSpMkLst>
            <pc:docMk/>
            <pc:sldMk cId="2290006272" sldId="266"/>
            <ac:cxnSpMk id="49" creationId="{36D44238-95A9-6926-3F20-F8BADC3BC405}"/>
          </ac:cxnSpMkLst>
        </pc:cxnChg>
      </pc:sldChg>
    </pc:docChg>
  </pc:docChgLst>
  <pc:docChgLst>
    <pc:chgData name="PYLYPCHUK Iryna" userId="fa01d960-9852-45ac-80d5-ff829e0fb6d8" providerId="ADAL" clId="{76E3B89F-2518-4316-9CFF-E5D64D42337F}"/>
    <pc:docChg chg="custSel delSld modSld">
      <pc:chgData name="PYLYPCHUK Iryna" userId="fa01d960-9852-45ac-80d5-ff829e0fb6d8" providerId="ADAL" clId="{76E3B89F-2518-4316-9CFF-E5D64D42337F}" dt="2025-01-16T11:45:50.237" v="189" actId="47"/>
      <pc:docMkLst>
        <pc:docMk/>
      </pc:docMkLst>
      <pc:sldChg chg="addSp delSp modSp mod">
        <pc:chgData name="PYLYPCHUK Iryna" userId="fa01d960-9852-45ac-80d5-ff829e0fb6d8" providerId="ADAL" clId="{76E3B89F-2518-4316-9CFF-E5D64D42337F}" dt="2025-01-16T11:30:28.630" v="37" actId="478"/>
        <pc:sldMkLst>
          <pc:docMk/>
          <pc:sldMk cId="1436113908" sldId="256"/>
        </pc:sldMkLst>
        <pc:spChg chg="mod">
          <ac:chgData name="PYLYPCHUK Iryna" userId="fa01d960-9852-45ac-80d5-ff829e0fb6d8" providerId="ADAL" clId="{76E3B89F-2518-4316-9CFF-E5D64D42337F}" dt="2025-01-16T11:30:24.751" v="36" actId="20577"/>
          <ac:spMkLst>
            <pc:docMk/>
            <pc:sldMk cId="1436113908" sldId="256"/>
            <ac:spMk id="2" creationId="{C984E5C9-46DA-D529-5F84-50722E6E888F}"/>
          </ac:spMkLst>
        </pc:spChg>
        <pc:spChg chg="del">
          <ac:chgData name="PYLYPCHUK Iryna" userId="fa01d960-9852-45ac-80d5-ff829e0fb6d8" providerId="ADAL" clId="{76E3B89F-2518-4316-9CFF-E5D64D42337F}" dt="2025-01-16T11:30:28.630" v="37" actId="478"/>
          <ac:spMkLst>
            <pc:docMk/>
            <pc:sldMk cId="1436113908" sldId="256"/>
            <ac:spMk id="3" creationId="{BC621C03-CCC5-F673-203C-CE0F63AB36DE}"/>
          </ac:spMkLst>
        </pc:spChg>
        <pc:spChg chg="add mod">
          <ac:chgData name="PYLYPCHUK Iryna" userId="fa01d960-9852-45ac-80d5-ff829e0fb6d8" providerId="ADAL" clId="{76E3B89F-2518-4316-9CFF-E5D64D42337F}" dt="2025-01-16T11:30:28.630" v="37" actId="478"/>
          <ac:spMkLst>
            <pc:docMk/>
            <pc:sldMk cId="1436113908" sldId="256"/>
            <ac:spMk id="5" creationId="{3DC2274C-F9A6-B575-91C6-34394C14BD91}"/>
          </ac:spMkLst>
        </pc:spChg>
      </pc:sldChg>
      <pc:sldChg chg="addSp delSp modSp mod">
        <pc:chgData name="PYLYPCHUK Iryna" userId="fa01d960-9852-45ac-80d5-ff829e0fb6d8" providerId="ADAL" clId="{76E3B89F-2518-4316-9CFF-E5D64D42337F}" dt="2025-01-16T11:45:22.602" v="188" actId="1076"/>
        <pc:sldMkLst>
          <pc:docMk/>
          <pc:sldMk cId="2747196411" sldId="265"/>
        </pc:sldMkLst>
        <pc:spChg chg="add mod">
          <ac:chgData name="PYLYPCHUK Iryna" userId="fa01d960-9852-45ac-80d5-ff829e0fb6d8" providerId="ADAL" clId="{76E3B89F-2518-4316-9CFF-E5D64D42337F}" dt="2025-01-16T11:44:32.511" v="165" actId="14100"/>
          <ac:spMkLst>
            <pc:docMk/>
            <pc:sldMk cId="2747196411" sldId="265"/>
            <ac:spMk id="62" creationId="{F756B16E-7895-9296-9F56-BCE5FC105387}"/>
          </ac:spMkLst>
        </pc:spChg>
        <pc:spChg chg="add mod">
          <ac:chgData name="PYLYPCHUK Iryna" userId="fa01d960-9852-45ac-80d5-ff829e0fb6d8" providerId="ADAL" clId="{76E3B89F-2518-4316-9CFF-E5D64D42337F}" dt="2025-01-16T11:44:04.926" v="160" actId="14100"/>
          <ac:spMkLst>
            <pc:docMk/>
            <pc:sldMk cId="2747196411" sldId="265"/>
            <ac:spMk id="63" creationId="{7815AD80-5824-18DE-F239-B7AB70282C94}"/>
          </ac:spMkLst>
        </pc:spChg>
        <pc:spChg chg="add mod">
          <ac:chgData name="PYLYPCHUK Iryna" userId="fa01d960-9852-45ac-80d5-ff829e0fb6d8" providerId="ADAL" clId="{76E3B89F-2518-4316-9CFF-E5D64D42337F}" dt="2025-01-16T11:43:54.141" v="157" actId="14100"/>
          <ac:spMkLst>
            <pc:docMk/>
            <pc:sldMk cId="2747196411" sldId="265"/>
            <ac:spMk id="64" creationId="{8A8C9DCB-0FE9-B3EC-7FC7-F34E9747BE34}"/>
          </ac:spMkLst>
        </pc:spChg>
        <pc:spChg chg="add mod">
          <ac:chgData name="PYLYPCHUK Iryna" userId="fa01d960-9852-45ac-80d5-ff829e0fb6d8" providerId="ADAL" clId="{76E3B89F-2518-4316-9CFF-E5D64D42337F}" dt="2025-01-16T11:43:45.557" v="155" actId="14100"/>
          <ac:spMkLst>
            <pc:docMk/>
            <pc:sldMk cId="2747196411" sldId="265"/>
            <ac:spMk id="65" creationId="{23EF4446-DBAA-5495-56FF-964016771609}"/>
          </ac:spMkLst>
        </pc:spChg>
        <pc:spChg chg="add mod">
          <ac:chgData name="PYLYPCHUK Iryna" userId="fa01d960-9852-45ac-80d5-ff829e0fb6d8" providerId="ADAL" clId="{76E3B89F-2518-4316-9CFF-E5D64D42337F}" dt="2025-01-16T11:45:22.602" v="188" actId="1076"/>
          <ac:spMkLst>
            <pc:docMk/>
            <pc:sldMk cId="2747196411" sldId="265"/>
            <ac:spMk id="69" creationId="{074AEF83-7B69-C935-1816-53001272539E}"/>
          </ac:spMkLst>
        </pc:spChg>
        <pc:picChg chg="add mod">
          <ac:chgData name="PYLYPCHUK Iryna" userId="fa01d960-9852-45ac-80d5-ff829e0fb6d8" providerId="ADAL" clId="{76E3B89F-2518-4316-9CFF-E5D64D42337F}" dt="2025-01-16T11:31:39.566" v="56" actId="1076"/>
          <ac:picMkLst>
            <pc:docMk/>
            <pc:sldMk cId="2747196411" sldId="265"/>
            <ac:picMk id="3" creationId="{8F3847D0-CDD3-6B8E-DDE1-C4B422AB6A5D}"/>
          </ac:picMkLst>
        </pc:picChg>
        <pc:picChg chg="del">
          <ac:chgData name="PYLYPCHUK Iryna" userId="fa01d960-9852-45ac-80d5-ff829e0fb6d8" providerId="ADAL" clId="{76E3B89F-2518-4316-9CFF-E5D64D42337F}" dt="2025-01-16T11:30:36.187" v="38" actId="478"/>
          <ac:picMkLst>
            <pc:docMk/>
            <pc:sldMk cId="2747196411" sldId="265"/>
            <ac:picMk id="5" creationId="{6F24AE36-C8F1-B967-D878-0B3037774CEA}"/>
          </ac:picMkLst>
        </pc:picChg>
        <pc:picChg chg="del">
          <ac:chgData name="PYLYPCHUK Iryna" userId="fa01d960-9852-45ac-80d5-ff829e0fb6d8" providerId="ADAL" clId="{76E3B89F-2518-4316-9CFF-E5D64D42337F}" dt="2025-01-16T11:30:41.651" v="45" actId="478"/>
          <ac:picMkLst>
            <pc:docMk/>
            <pc:sldMk cId="2747196411" sldId="265"/>
            <ac:picMk id="7" creationId="{D19B3D42-6194-418C-C551-9AF98192240E}"/>
          </ac:picMkLst>
        </pc:picChg>
        <pc:picChg chg="add mod">
          <ac:chgData name="PYLYPCHUK Iryna" userId="fa01d960-9852-45ac-80d5-ff829e0fb6d8" providerId="ADAL" clId="{76E3B89F-2518-4316-9CFF-E5D64D42337F}" dt="2025-01-16T11:33:29.341" v="62" actId="1076"/>
          <ac:picMkLst>
            <pc:docMk/>
            <pc:sldMk cId="2747196411" sldId="265"/>
            <ac:picMk id="8" creationId="{B63362FD-1BA1-A971-7970-AF1EA94FAFBA}"/>
          </ac:picMkLst>
        </pc:picChg>
        <pc:picChg chg="del">
          <ac:chgData name="PYLYPCHUK Iryna" userId="fa01d960-9852-45ac-80d5-ff829e0fb6d8" providerId="ADAL" clId="{76E3B89F-2518-4316-9CFF-E5D64D42337F}" dt="2025-01-16T11:30:42.372" v="46" actId="478"/>
          <ac:picMkLst>
            <pc:docMk/>
            <pc:sldMk cId="2747196411" sldId="265"/>
            <ac:picMk id="9" creationId="{F24AEAC6-8812-768A-38A6-CD97104F9478}"/>
          </ac:picMkLst>
        </pc:picChg>
        <pc:picChg chg="del">
          <ac:chgData name="PYLYPCHUK Iryna" userId="fa01d960-9852-45ac-80d5-ff829e0fb6d8" providerId="ADAL" clId="{76E3B89F-2518-4316-9CFF-E5D64D42337F}" dt="2025-01-16T11:30:40.667" v="44" actId="478"/>
          <ac:picMkLst>
            <pc:docMk/>
            <pc:sldMk cId="2747196411" sldId="265"/>
            <ac:picMk id="13" creationId="{6093BDF9-7F7E-E6E7-F3AD-9B8DDE2A4DBF}"/>
          </ac:picMkLst>
        </pc:picChg>
        <pc:picChg chg="add mod">
          <ac:chgData name="PYLYPCHUK Iryna" userId="fa01d960-9852-45ac-80d5-ff829e0fb6d8" providerId="ADAL" clId="{76E3B89F-2518-4316-9CFF-E5D64D42337F}" dt="2025-01-16T11:34:09.401" v="69" actId="1076"/>
          <ac:picMkLst>
            <pc:docMk/>
            <pc:sldMk cId="2747196411" sldId="265"/>
            <ac:picMk id="14" creationId="{5AA59C93-E531-738A-4D6E-6BDAF42AB5F2}"/>
          </ac:picMkLst>
        </pc:picChg>
        <pc:picChg chg="del mod">
          <ac:chgData name="PYLYPCHUK Iryna" userId="fa01d960-9852-45ac-80d5-ff829e0fb6d8" providerId="ADAL" clId="{76E3B89F-2518-4316-9CFF-E5D64D42337F}" dt="2025-01-16T11:30:39.971" v="43" actId="478"/>
          <ac:picMkLst>
            <pc:docMk/>
            <pc:sldMk cId="2747196411" sldId="265"/>
            <ac:picMk id="15" creationId="{44932F93-0154-4D91-3ADF-C13F4E7037C6}"/>
          </ac:picMkLst>
        </pc:picChg>
        <pc:picChg chg="del">
          <ac:chgData name="PYLYPCHUK Iryna" userId="fa01d960-9852-45ac-80d5-ff829e0fb6d8" providerId="ADAL" clId="{76E3B89F-2518-4316-9CFF-E5D64D42337F}" dt="2025-01-16T11:30:38.578" v="40" actId="478"/>
          <ac:picMkLst>
            <pc:docMk/>
            <pc:sldMk cId="2747196411" sldId="265"/>
            <ac:picMk id="19" creationId="{952CA120-78BB-DC9C-AB1E-A50166CA16B3}"/>
          </ac:picMkLst>
        </pc:picChg>
        <pc:picChg chg="del">
          <ac:chgData name="PYLYPCHUK Iryna" userId="fa01d960-9852-45ac-80d5-ff829e0fb6d8" providerId="ADAL" clId="{76E3B89F-2518-4316-9CFF-E5D64D42337F}" dt="2025-01-16T11:30:39.256" v="41" actId="478"/>
          <ac:picMkLst>
            <pc:docMk/>
            <pc:sldMk cId="2747196411" sldId="265"/>
            <ac:picMk id="23" creationId="{C5FBE209-6832-68A1-2A2D-1FCC293DFA7D}"/>
          </ac:picMkLst>
        </pc:picChg>
        <pc:picChg chg="del">
          <ac:chgData name="PYLYPCHUK Iryna" userId="fa01d960-9852-45ac-80d5-ff829e0fb6d8" providerId="ADAL" clId="{76E3B89F-2518-4316-9CFF-E5D64D42337F}" dt="2025-01-16T11:30:46.474" v="51" actId="478"/>
          <ac:picMkLst>
            <pc:docMk/>
            <pc:sldMk cId="2747196411" sldId="265"/>
            <ac:picMk id="26" creationId="{3ECD41C3-28C3-8FFE-38F6-75F8DD3E92E6}"/>
          </ac:picMkLst>
        </pc:picChg>
        <pc:picChg chg="del">
          <ac:chgData name="PYLYPCHUK Iryna" userId="fa01d960-9852-45ac-80d5-ff829e0fb6d8" providerId="ADAL" clId="{76E3B89F-2518-4316-9CFF-E5D64D42337F}" dt="2025-01-16T11:30:45.721" v="50" actId="478"/>
          <ac:picMkLst>
            <pc:docMk/>
            <pc:sldMk cId="2747196411" sldId="265"/>
            <ac:picMk id="28" creationId="{60222B41-4698-CF47-112A-4CFB00DD13C1}"/>
          </ac:picMkLst>
        </pc:picChg>
        <pc:picChg chg="del">
          <ac:chgData name="PYLYPCHUK Iryna" userId="fa01d960-9852-45ac-80d5-ff829e0fb6d8" providerId="ADAL" clId="{76E3B89F-2518-4316-9CFF-E5D64D42337F}" dt="2025-01-16T11:30:44.934" v="49" actId="478"/>
          <ac:picMkLst>
            <pc:docMk/>
            <pc:sldMk cId="2747196411" sldId="265"/>
            <ac:picMk id="32" creationId="{6363AC0A-3E41-C57E-32BC-213D50F6F03A}"/>
          </ac:picMkLst>
        </pc:picChg>
        <pc:picChg chg="add mod">
          <ac:chgData name="PYLYPCHUK Iryna" userId="fa01d960-9852-45ac-80d5-ff829e0fb6d8" providerId="ADAL" clId="{76E3B89F-2518-4316-9CFF-E5D64D42337F}" dt="2025-01-16T11:36:34.945" v="96" actId="1076"/>
          <ac:picMkLst>
            <pc:docMk/>
            <pc:sldMk cId="2747196411" sldId="265"/>
            <ac:picMk id="34" creationId="{1014D4E1-DDAC-2FB0-D0AA-1D729CC4C326}"/>
          </ac:picMkLst>
        </pc:picChg>
        <pc:picChg chg="del">
          <ac:chgData name="PYLYPCHUK Iryna" userId="fa01d960-9852-45ac-80d5-ff829e0fb6d8" providerId="ADAL" clId="{76E3B89F-2518-4316-9CFF-E5D64D42337F}" dt="2025-01-16T11:30:44.213" v="48" actId="478"/>
          <ac:picMkLst>
            <pc:docMk/>
            <pc:sldMk cId="2747196411" sldId="265"/>
            <ac:picMk id="36" creationId="{E779935C-33CA-739C-70D9-C930743DF41C}"/>
          </ac:picMkLst>
        </pc:picChg>
        <pc:picChg chg="add mod">
          <ac:chgData name="PYLYPCHUK Iryna" userId="fa01d960-9852-45ac-80d5-ff829e0fb6d8" providerId="ADAL" clId="{76E3B89F-2518-4316-9CFF-E5D64D42337F}" dt="2025-01-16T11:37:06.858" v="101" actId="1076"/>
          <ac:picMkLst>
            <pc:docMk/>
            <pc:sldMk cId="2747196411" sldId="265"/>
            <ac:picMk id="38" creationId="{C5A0E41A-173B-BB7E-32B9-A66B51A40732}"/>
          </ac:picMkLst>
        </pc:picChg>
        <pc:picChg chg="del">
          <ac:chgData name="PYLYPCHUK Iryna" userId="fa01d960-9852-45ac-80d5-ff829e0fb6d8" providerId="ADAL" clId="{76E3B89F-2518-4316-9CFF-E5D64D42337F}" dt="2025-01-16T11:30:37.428" v="39" actId="478"/>
          <ac:picMkLst>
            <pc:docMk/>
            <pc:sldMk cId="2747196411" sldId="265"/>
            <ac:picMk id="40" creationId="{03ADFDAD-D3B9-FD49-7D91-B6255134FC5E}"/>
          </ac:picMkLst>
        </pc:picChg>
        <pc:picChg chg="add mod">
          <ac:chgData name="PYLYPCHUK Iryna" userId="fa01d960-9852-45ac-80d5-ff829e0fb6d8" providerId="ADAL" clId="{76E3B89F-2518-4316-9CFF-E5D64D42337F}" dt="2025-01-16T11:37:30.811" v="106" actId="1076"/>
          <ac:picMkLst>
            <pc:docMk/>
            <pc:sldMk cId="2747196411" sldId="265"/>
            <ac:picMk id="42" creationId="{3A9F6200-E81C-04FE-0E55-70291AB0D849}"/>
          </ac:picMkLst>
        </pc:picChg>
        <pc:picChg chg="del">
          <ac:chgData name="PYLYPCHUK Iryna" userId="fa01d960-9852-45ac-80d5-ff829e0fb6d8" providerId="ADAL" clId="{76E3B89F-2518-4316-9CFF-E5D64D42337F}" dt="2025-01-16T11:30:43.383" v="47" actId="478"/>
          <ac:picMkLst>
            <pc:docMk/>
            <pc:sldMk cId="2747196411" sldId="265"/>
            <ac:picMk id="44" creationId="{7A77BF32-F776-4991-A45F-DE75D26A267A}"/>
          </ac:picMkLst>
        </pc:picChg>
        <pc:picChg chg="add mod">
          <ac:chgData name="PYLYPCHUK Iryna" userId="fa01d960-9852-45ac-80d5-ff829e0fb6d8" providerId="ADAL" clId="{76E3B89F-2518-4316-9CFF-E5D64D42337F}" dt="2025-01-16T11:38:08.176" v="111" actId="1076"/>
          <ac:picMkLst>
            <pc:docMk/>
            <pc:sldMk cId="2747196411" sldId="265"/>
            <ac:picMk id="45" creationId="{FA75D9AB-8006-77BF-9C6C-E467E4FA3D3D}"/>
          </ac:picMkLst>
        </pc:picChg>
        <pc:picChg chg="add mod">
          <ac:chgData name="PYLYPCHUK Iryna" userId="fa01d960-9852-45ac-80d5-ff829e0fb6d8" providerId="ADAL" clId="{76E3B89F-2518-4316-9CFF-E5D64D42337F}" dt="2025-01-16T11:38:39.575" v="116" actId="1076"/>
          <ac:picMkLst>
            <pc:docMk/>
            <pc:sldMk cId="2747196411" sldId="265"/>
            <ac:picMk id="47" creationId="{090D3528-442D-A059-8309-CD83BB43D52D}"/>
          </ac:picMkLst>
        </pc:picChg>
        <pc:picChg chg="add mod">
          <ac:chgData name="PYLYPCHUK Iryna" userId="fa01d960-9852-45ac-80d5-ff829e0fb6d8" providerId="ADAL" clId="{76E3B89F-2518-4316-9CFF-E5D64D42337F}" dt="2025-01-16T11:39:08.345" v="119" actId="1076"/>
          <ac:picMkLst>
            <pc:docMk/>
            <pc:sldMk cId="2747196411" sldId="265"/>
            <ac:picMk id="49" creationId="{CDA4CBFC-D8B1-14AA-8F55-DF96003B5F99}"/>
          </ac:picMkLst>
        </pc:picChg>
        <pc:picChg chg="add mod">
          <ac:chgData name="PYLYPCHUK Iryna" userId="fa01d960-9852-45ac-80d5-ff829e0fb6d8" providerId="ADAL" clId="{76E3B89F-2518-4316-9CFF-E5D64D42337F}" dt="2025-01-16T11:41:04.605" v="129" actId="1076"/>
          <ac:picMkLst>
            <pc:docMk/>
            <pc:sldMk cId="2747196411" sldId="265"/>
            <ac:picMk id="51" creationId="{B0FA2429-4499-3480-E9AA-B24456721888}"/>
          </ac:picMkLst>
        </pc:picChg>
        <pc:picChg chg="add mod">
          <ac:chgData name="PYLYPCHUK Iryna" userId="fa01d960-9852-45ac-80d5-ff829e0fb6d8" providerId="ADAL" clId="{76E3B89F-2518-4316-9CFF-E5D64D42337F}" dt="2025-01-16T11:41:06.791" v="130" actId="1076"/>
          <ac:picMkLst>
            <pc:docMk/>
            <pc:sldMk cId="2747196411" sldId="265"/>
            <ac:picMk id="53" creationId="{7F0E04DB-127C-673C-DCA7-9A8FB28D9497}"/>
          </ac:picMkLst>
        </pc:picChg>
        <pc:picChg chg="add mod">
          <ac:chgData name="PYLYPCHUK Iryna" userId="fa01d960-9852-45ac-80d5-ff829e0fb6d8" providerId="ADAL" clId="{76E3B89F-2518-4316-9CFF-E5D64D42337F}" dt="2025-01-16T11:41:31.131" v="133" actId="1076"/>
          <ac:picMkLst>
            <pc:docMk/>
            <pc:sldMk cId="2747196411" sldId="265"/>
            <ac:picMk id="56" creationId="{1CEC2E58-179D-3AF5-ECA6-20F12E8A617E}"/>
          </ac:picMkLst>
        </pc:picChg>
        <pc:picChg chg="add mod">
          <ac:chgData name="PYLYPCHUK Iryna" userId="fa01d960-9852-45ac-80d5-ff829e0fb6d8" providerId="ADAL" clId="{76E3B89F-2518-4316-9CFF-E5D64D42337F}" dt="2025-01-16T11:43:03.746" v="144" actId="1076"/>
          <ac:picMkLst>
            <pc:docMk/>
            <pc:sldMk cId="2747196411" sldId="265"/>
            <ac:picMk id="58" creationId="{9354F926-3D8C-1452-816B-A37372637617}"/>
          </ac:picMkLst>
        </pc:picChg>
        <pc:picChg chg="add mod">
          <ac:chgData name="PYLYPCHUK Iryna" userId="fa01d960-9852-45ac-80d5-ff829e0fb6d8" providerId="ADAL" clId="{76E3B89F-2518-4316-9CFF-E5D64D42337F}" dt="2025-01-16T11:43:05.518" v="145" actId="1076"/>
          <ac:picMkLst>
            <pc:docMk/>
            <pc:sldMk cId="2747196411" sldId="265"/>
            <ac:picMk id="60" creationId="{5EC46FFC-E07A-82D7-C30D-B22B6DD76174}"/>
          </ac:picMkLst>
        </pc:picChg>
        <pc:cxnChg chg="mod">
          <ac:chgData name="PYLYPCHUK Iryna" userId="fa01d960-9852-45ac-80d5-ff829e0fb6d8" providerId="ADAL" clId="{76E3B89F-2518-4316-9CFF-E5D64D42337F}" dt="2025-01-16T11:33:35.785" v="64" actId="14100"/>
          <ac:cxnSpMkLst>
            <pc:docMk/>
            <pc:sldMk cId="2747196411" sldId="265"/>
            <ac:cxnSpMk id="11" creationId="{668B4B36-7554-1B39-BC9D-6C331A137C31}"/>
          </ac:cxnSpMkLst>
        </pc:cxnChg>
        <pc:cxnChg chg="del mod">
          <ac:chgData name="PYLYPCHUK Iryna" userId="fa01d960-9852-45ac-80d5-ff829e0fb6d8" providerId="ADAL" clId="{76E3B89F-2518-4316-9CFF-E5D64D42337F}" dt="2025-01-16T11:35:29.759" v="81" actId="478"/>
          <ac:cxnSpMkLst>
            <pc:docMk/>
            <pc:sldMk cId="2747196411" sldId="265"/>
            <ac:cxnSpMk id="16" creationId="{EC487709-AE7E-2406-A165-3FEBEBEFBE28}"/>
          </ac:cxnSpMkLst>
        </pc:cxnChg>
        <pc:cxnChg chg="mod ord">
          <ac:chgData name="PYLYPCHUK Iryna" userId="fa01d960-9852-45ac-80d5-ff829e0fb6d8" providerId="ADAL" clId="{76E3B89F-2518-4316-9CFF-E5D64D42337F}" dt="2025-01-16T11:44:48.342" v="169" actId="14100"/>
          <ac:cxnSpMkLst>
            <pc:docMk/>
            <pc:sldMk cId="2747196411" sldId="265"/>
            <ac:cxnSpMk id="20" creationId="{25A98684-A57A-0049-54AC-6BEC7DFC93C8}"/>
          </ac:cxnSpMkLst>
        </pc:cxnChg>
        <pc:cxnChg chg="mod ord">
          <ac:chgData name="PYLYPCHUK Iryna" userId="fa01d960-9852-45ac-80d5-ff829e0fb6d8" providerId="ADAL" clId="{76E3B89F-2518-4316-9CFF-E5D64D42337F}" dt="2025-01-16T11:44:23.108" v="162" actId="14100"/>
          <ac:cxnSpMkLst>
            <pc:docMk/>
            <pc:sldMk cId="2747196411" sldId="265"/>
            <ac:cxnSpMk id="29" creationId="{3FCCD02E-2B5D-646A-BB3A-EA3024191F79}"/>
          </ac:cxnSpMkLst>
        </pc:cxnChg>
        <pc:cxnChg chg="del mod">
          <ac:chgData name="PYLYPCHUK Iryna" userId="fa01d960-9852-45ac-80d5-ff829e0fb6d8" providerId="ADAL" clId="{76E3B89F-2518-4316-9CFF-E5D64D42337F}" dt="2025-01-16T11:34:48.285" v="73" actId="478"/>
          <ac:cxnSpMkLst>
            <pc:docMk/>
            <pc:sldMk cId="2747196411" sldId="265"/>
            <ac:cxnSpMk id="33" creationId="{3A6C417A-03B2-FAB4-26B1-E6C6B6E63593}"/>
          </ac:cxnSpMkLst>
        </pc:cxnChg>
        <pc:cxnChg chg="mod ord">
          <ac:chgData name="PYLYPCHUK Iryna" userId="fa01d960-9852-45ac-80d5-ff829e0fb6d8" providerId="ADAL" clId="{76E3B89F-2518-4316-9CFF-E5D64D42337F}" dt="2025-01-16T11:43:58.721" v="158" actId="14100"/>
          <ac:cxnSpMkLst>
            <pc:docMk/>
            <pc:sldMk cId="2747196411" sldId="265"/>
            <ac:cxnSpMk id="37" creationId="{47F70D5B-7206-B389-5F80-64DE55EE9B79}"/>
          </ac:cxnSpMkLst>
        </pc:cxnChg>
        <pc:cxnChg chg="mod ord">
          <ac:chgData name="PYLYPCHUK Iryna" userId="fa01d960-9852-45ac-80d5-ff829e0fb6d8" providerId="ADAL" clId="{76E3B89F-2518-4316-9CFF-E5D64D42337F}" dt="2025-01-16T11:42:59.542" v="142" actId="14100"/>
          <ac:cxnSpMkLst>
            <pc:docMk/>
            <pc:sldMk cId="2747196411" sldId="265"/>
            <ac:cxnSpMk id="41" creationId="{4EB07440-4940-1B44-D9DC-6BFCD272FECA}"/>
          </ac:cxnSpMkLst>
        </pc:cxnChg>
      </pc:sldChg>
      <pc:sldChg chg="del">
        <pc:chgData name="PYLYPCHUK Iryna" userId="fa01d960-9852-45ac-80d5-ff829e0fb6d8" providerId="ADAL" clId="{76E3B89F-2518-4316-9CFF-E5D64D42337F}" dt="2025-01-16T11:45:50.237" v="189" actId="47"/>
        <pc:sldMkLst>
          <pc:docMk/>
          <pc:sldMk cId="229000627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4470A-A7D4-A6ED-376B-E631E7BBF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63C668-5473-D5A0-93D7-5831F9D7D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4E045-BE65-C7F2-8591-5F5D0A2B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A9443-52EB-20AE-14A1-798BD87D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A808A-10C0-93D2-DAA9-5582500E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EDA63-AB67-63A7-F490-BF0684E7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6DF4B-1729-0715-6EC1-CB635809F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7CCB57-34F9-BBE7-C0F8-F59097F1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F37F0-9C86-DEAC-0F61-40C4D39D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2BDF9E-4A0C-45DB-9C5F-2C2E6474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0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E695AF-13E0-CDA1-07AF-FC1B7C3F8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2884A9-591E-43CD-82F8-C7188AFAE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3DA7F9-8BE0-D3B5-FD21-C67BFF59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763B88-6D48-B407-6782-E82D411B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14DD94-813B-D416-A9A6-C64E9645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3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E48FA-4982-FE2E-A366-F0BDF855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4076F-DF87-76DD-7BA1-28E7BCBC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21B370-A9F3-6F01-AA18-897DFCC6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BD105-73BC-3522-5DB6-5E6D94E4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ABFCD-CC1E-3035-7D95-D6C41F67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4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67A3C-A13A-3D00-70C9-684FC485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7BAB5F-A86E-0E61-D2E0-89521BF6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47F8E1-84CE-B6C0-B064-1B43C515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9F2F66-07BD-8257-5D4A-4576144E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B2844-46DB-BFAF-F309-F1DB9EB4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9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3231-ED2D-F1AA-F2A1-B96EF3BD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440108-83CA-3470-2C7E-9E0702825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AAE3BF-42DE-808B-9793-92C31ED7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982538-9CF7-47CE-2ACD-F6580840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1166A9-A3E3-5589-8767-4890C2B7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E3CF3F-CD2C-AD95-4929-CDDB37BC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CEBD3-5A0A-331C-1115-462CDB52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878255-7485-18E7-E512-8F997DE6D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123F9-A075-5A63-0112-323FAD1DB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520579-E940-2BEE-65FE-5063D3E52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67E0A2-F2AB-E01E-49F8-89EA22026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40E777-2DEF-0000-03DB-2B341E0C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C24E26-06B9-993F-115A-39A97F3D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B13601-274F-FD69-EA7E-BCBE8ECE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54A96-29FB-440F-7387-9E6FE49B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0CAC36-954D-B79C-6CB1-4C12A26F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017138-A0FC-F0F4-02D4-55B3DCA0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E3C8F-71D9-EEFF-53D7-F3DDCC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39A6A3-3F47-90E5-3F7E-A3D2A36C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1F9771-1B03-584B-96C3-E095D17D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4A355D-35AB-BE42-174E-46A4811C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8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66A28-358C-E437-23C9-69726A28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8B6AB-57BA-6F2A-40E8-26107161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CB4BC7-4739-CC38-6458-01E4B81CE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EC959D-73AB-7B42-0F9A-6FD8DC7B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FF1A2-D659-E263-9116-3DC923F6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62E9F-81DC-A13D-A496-1A51E7A1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A382F-E2A1-443E-DCB8-E6329ADD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4DA788-A69F-62E3-B661-FA3A27ADB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52B618-B9B8-BF5E-7570-D52CA54A9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B6CA21-AF8D-4986-DAA0-EB58B8CD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9535A1-ECA7-D397-C8A3-6307246D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015B8C-F331-A457-1BD1-F90D6132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8F539-6728-9B2A-35FD-B6CF3306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03C1C0-4FEC-D78A-384E-DEE427873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06F237-DFA0-0496-9AF9-E1E4D8520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4AD31-F9DD-4B42-95B4-61C4A484383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CADA62-3EEE-6C66-6E0B-E03315445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5F0FA2-1764-0A86-3A3A-2604FBB90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64FCC-7527-42F2-8A34-B69690491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6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4E5C9-46DA-D529-5F84-50722E6E8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err="1"/>
              <a:t>Асакол</a:t>
            </a:r>
            <a:r>
              <a:rPr lang="uk-UA" dirty="0"/>
              <a:t> </a:t>
            </a:r>
            <a:r>
              <a:rPr lang="en-US" dirty="0"/>
              <a:t>HUB</a:t>
            </a:r>
            <a:br>
              <a:rPr lang="en-US" dirty="0"/>
            </a:br>
            <a:endParaRPr lang="en-US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3DC2274C-F9A6-B575-91C6-34394C14B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1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68B4B36-7554-1B39-BC9D-6C331A137C31}"/>
              </a:ext>
            </a:extLst>
          </p:cNvPr>
          <p:cNvCxnSpPr>
            <a:cxnSpLocks/>
          </p:cNvCxnSpPr>
          <p:nvPr/>
        </p:nvCxnSpPr>
        <p:spPr>
          <a:xfrm flipV="1">
            <a:off x="5810864" y="1465006"/>
            <a:ext cx="0" cy="1430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3847D0-CDD3-6B8E-DDE1-C4B422AB6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014" y="2792137"/>
            <a:ext cx="2631030" cy="14323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3362FD-1BA1-A971-7970-AF1EA94F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11" y="568361"/>
            <a:ext cx="1453978" cy="7899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A59C93-E531-738A-4D6E-6BDAF42AB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50" y="617522"/>
            <a:ext cx="1453978" cy="791751"/>
          </a:xfrm>
          <a:prstGeom prst="rect">
            <a:avLst/>
          </a:prstGeom>
        </p:spPr>
      </p:pic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7F70D5B-7206-B389-5F80-64DE55EE9B79}"/>
              </a:ext>
            </a:extLst>
          </p:cNvPr>
          <p:cNvCxnSpPr>
            <a:cxnSpLocks/>
          </p:cNvCxnSpPr>
          <p:nvPr/>
        </p:nvCxnSpPr>
        <p:spPr>
          <a:xfrm>
            <a:off x="6096000" y="3206195"/>
            <a:ext cx="2998722" cy="543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FCCD02E-2B5D-646A-BB3A-EA3024191F79}"/>
              </a:ext>
            </a:extLst>
          </p:cNvPr>
          <p:cNvCxnSpPr>
            <a:cxnSpLocks/>
          </p:cNvCxnSpPr>
          <p:nvPr/>
        </p:nvCxnSpPr>
        <p:spPr>
          <a:xfrm flipH="1" flipV="1">
            <a:off x="3506966" y="1906877"/>
            <a:ext cx="2081563" cy="1601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EB07440-4940-1B44-D9DC-6BFCD272FECA}"/>
              </a:ext>
            </a:extLst>
          </p:cNvPr>
          <p:cNvCxnSpPr>
            <a:cxnSpLocks/>
          </p:cNvCxnSpPr>
          <p:nvPr/>
        </p:nvCxnSpPr>
        <p:spPr>
          <a:xfrm flipH="1">
            <a:off x="3372465" y="3844777"/>
            <a:ext cx="2438399" cy="97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014D4E1-DDAC-2FB0-D0AA-1D729CC4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89" y="625093"/>
            <a:ext cx="1316188" cy="73317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5A0E41A-173B-BB7E-32B9-A66B51A40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403" y="2281055"/>
            <a:ext cx="1142508" cy="640938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A9F6200-E81C-04FE-0E55-70291AB0D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1739" y="3108531"/>
            <a:ext cx="1156324" cy="64093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A75D9AB-8006-77BF-9C6C-E467E4FA3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3496" y="3841036"/>
            <a:ext cx="1158322" cy="640938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90D3528-442D-A059-8309-CD83BB43D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1403" y="4766548"/>
            <a:ext cx="1343416" cy="73318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DA4CBFC-D8B1-14AA-8F55-DF96003B5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1739" y="5784302"/>
            <a:ext cx="1346402" cy="729112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0FA2429-4499-3480-E9AA-B244567218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6445" y="705623"/>
            <a:ext cx="1104407" cy="61554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F0E04DB-127C-673C-DCA7-9A8FB28D9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5319" y="1445326"/>
            <a:ext cx="1236818" cy="68822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1CEC2E58-179D-3AF5-ECA6-20F12E8A61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7763" y="2268336"/>
            <a:ext cx="1346403" cy="739612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9354F926-3D8C-1452-816B-A373726376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539" y="4208163"/>
            <a:ext cx="1841998" cy="102401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EC46FFC-E07A-82D7-C30D-B22B6DD761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1459" y="5368887"/>
            <a:ext cx="1489557" cy="830829"/>
          </a:xfrm>
          <a:prstGeom prst="rect">
            <a:avLst/>
          </a:prstGeom>
        </p:spPr>
      </p:pic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F756B16E-7895-9296-9F56-BCE5FC105387}"/>
              </a:ext>
            </a:extLst>
          </p:cNvPr>
          <p:cNvSpPr/>
          <p:nvPr/>
        </p:nvSpPr>
        <p:spPr>
          <a:xfrm>
            <a:off x="811266" y="4003975"/>
            <a:ext cx="2265388" cy="2509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7815AD80-5824-18DE-F239-B7AB70282C94}"/>
              </a:ext>
            </a:extLst>
          </p:cNvPr>
          <p:cNvSpPr/>
          <p:nvPr/>
        </p:nvSpPr>
        <p:spPr>
          <a:xfrm>
            <a:off x="1442107" y="275486"/>
            <a:ext cx="1930358" cy="31535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8A8C9DCB-0FE9-B3EC-7FC7-F34E9747BE34}"/>
              </a:ext>
            </a:extLst>
          </p:cNvPr>
          <p:cNvSpPr/>
          <p:nvPr/>
        </p:nvSpPr>
        <p:spPr>
          <a:xfrm>
            <a:off x="9094722" y="2057222"/>
            <a:ext cx="1930358" cy="4707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23EF4446-DBAA-5495-56FF-964016771609}"/>
              </a:ext>
            </a:extLst>
          </p:cNvPr>
          <p:cNvSpPr/>
          <p:nvPr/>
        </p:nvSpPr>
        <p:spPr>
          <a:xfrm>
            <a:off x="4984362" y="406620"/>
            <a:ext cx="5667456" cy="10481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5A98684-A57A-0049-54AC-6BEC7DFC93C8}"/>
              </a:ext>
            </a:extLst>
          </p:cNvPr>
          <p:cNvCxnSpPr>
            <a:cxnSpLocks/>
          </p:cNvCxnSpPr>
          <p:nvPr/>
        </p:nvCxnSpPr>
        <p:spPr>
          <a:xfrm>
            <a:off x="6078670" y="4074265"/>
            <a:ext cx="0" cy="1598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4AEF83-7B69-C935-1816-53001272539E}"/>
              </a:ext>
            </a:extLst>
          </p:cNvPr>
          <p:cNvSpPr txBox="1"/>
          <p:nvPr/>
        </p:nvSpPr>
        <p:spPr>
          <a:xfrm>
            <a:off x="5273214" y="5716546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Інструкція у </a:t>
            </a:r>
            <a:r>
              <a:rPr lang="uk-UA" dirty="0" err="1"/>
              <a:t>пдф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964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197c46-2c75-438b-a7ef-16690d1f8b64}" enabled="0" method="" siteId="{d1197c46-2c75-438b-a7ef-16690d1f8b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</Words>
  <Application>Microsoft Office PowerPoint</Application>
  <PresentationFormat>Широкоэкранный</PresentationFormat>
  <Paragraphs>2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Тема Office</vt:lpstr>
      <vt:lpstr>Асакол HUB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PYLYPCHUK Iryna</dc:creator>
  <cp:lastModifiedBy>PYLYPCHUK Iryna</cp:lastModifiedBy>
  <cp:revision>1</cp:revision>
  <dcterms:created xsi:type="dcterms:W3CDTF">2025-01-16T09:30:38Z</dcterms:created>
  <dcterms:modified xsi:type="dcterms:W3CDTF">2025-01-16T11:46:00Z</dcterms:modified>
</cp:coreProperties>
</file>